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9" r:id="rId23"/>
    <p:sldId id="280" r:id="rId24"/>
    <p:sldId id="277" r:id="rId25"/>
    <p:sldId id="27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60" d="100"/>
          <a:sy n="60" d="100"/>
        </p:scale>
        <p:origin x="902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lliam Schroedter" userId="c4d83f56d8748254" providerId="LiveId" clId="{BBF9D23C-775C-4102-889D-CDC44572189A}"/>
    <pc:docChg chg="addSld modSld">
      <pc:chgData name="William Schroedter" userId="c4d83f56d8748254" providerId="LiveId" clId="{BBF9D23C-775C-4102-889D-CDC44572189A}" dt="2017-09-29T15:34:14.306" v="11" actId="1076"/>
      <pc:docMkLst>
        <pc:docMk/>
      </pc:docMkLst>
      <pc:sldChg chg="addSp modSp add">
        <pc:chgData name="William Schroedter" userId="c4d83f56d8748254" providerId="LiveId" clId="{BBF9D23C-775C-4102-889D-CDC44572189A}" dt="2017-09-29T15:34:14.306" v="11" actId="1076"/>
        <pc:sldMkLst>
          <pc:docMk/>
          <pc:sldMk cId="1134977686" sldId="272"/>
        </pc:sldMkLst>
        <pc:spChg chg="add mod">
          <ac:chgData name="William Schroedter" userId="c4d83f56d8748254" providerId="LiveId" clId="{BBF9D23C-775C-4102-889D-CDC44572189A}" dt="2017-09-29T15:34:08.676" v="9" actId="2085"/>
          <ac:spMkLst>
            <pc:docMk/>
            <pc:sldMk cId="1134977686" sldId="272"/>
            <ac:spMk id="4" creationId="{3AD3C0D6-7CEE-4D0E-9BCE-E5AD22F27355}"/>
          </ac:spMkLst>
        </pc:spChg>
        <pc:spChg chg="add mod">
          <ac:chgData name="William Schroedter" userId="c4d83f56d8748254" providerId="LiveId" clId="{BBF9D23C-775C-4102-889D-CDC44572189A}" dt="2017-09-29T15:34:14.306" v="11" actId="1076"/>
          <ac:spMkLst>
            <pc:docMk/>
            <pc:sldMk cId="1134977686" sldId="272"/>
            <ac:spMk id="5" creationId="{8527B604-1164-4350-A75D-36C9F860C9FB}"/>
          </ac:spMkLst>
        </pc:spChg>
        <pc:picChg chg="add mod modCrop">
          <ac:chgData name="William Schroedter" userId="c4d83f56d8748254" providerId="LiveId" clId="{BBF9D23C-775C-4102-889D-CDC44572189A}" dt="2017-09-29T15:33:48.507" v="6" actId="14100"/>
          <ac:picMkLst>
            <pc:docMk/>
            <pc:sldMk cId="1134977686" sldId="272"/>
            <ac:picMk id="3" creationId="{BD920F90-062C-4AD4-9A5B-35E26A7E7E3C}"/>
          </ac:picMkLst>
        </pc:picChg>
      </pc:sldChg>
    </pc:docChg>
  </pc:docChgLst>
  <pc:docChgLst>
    <pc:chgData name="William Schroedter" userId="c4d83f56d8748254" providerId="LiveId" clId="{4F3BE931-79FD-42E7-9451-C945156C913E}"/>
    <pc:docChg chg="custSel addSld modSld">
      <pc:chgData name="William Schroedter" userId="c4d83f56d8748254" providerId="LiveId" clId="{4F3BE931-79FD-42E7-9451-C945156C913E}" dt="2017-09-30T14:50:12.836" v="60" actId="20577"/>
      <pc:docMkLst>
        <pc:docMk/>
      </pc:docMkLst>
      <pc:sldChg chg="addSp delSp modSp add">
        <pc:chgData name="William Schroedter" userId="c4d83f56d8748254" providerId="LiveId" clId="{4F3BE931-79FD-42E7-9451-C945156C913E}" dt="2017-09-30T13:45:33.197" v="12" actId="1076"/>
        <pc:sldMkLst>
          <pc:docMk/>
          <pc:sldMk cId="3443614165" sldId="273"/>
        </pc:sldMkLst>
        <pc:spChg chg="add del mod">
          <ac:chgData name="William Schroedter" userId="c4d83f56d8748254" providerId="LiveId" clId="{4F3BE931-79FD-42E7-9451-C945156C913E}" dt="2017-09-30T13:45:07.002" v="3" actId="478"/>
          <ac:spMkLst>
            <pc:docMk/>
            <pc:sldMk cId="3443614165" sldId="273"/>
            <ac:spMk id="4" creationId="{258ABF0A-D06B-4A18-907F-69204A4D0F47}"/>
          </ac:spMkLst>
        </pc:spChg>
        <pc:spChg chg="add del mod">
          <ac:chgData name="William Schroedter" userId="c4d83f56d8748254" providerId="LiveId" clId="{4F3BE931-79FD-42E7-9451-C945156C913E}" dt="2017-09-30T13:45:10.472" v="5" actId="478"/>
          <ac:spMkLst>
            <pc:docMk/>
            <pc:sldMk cId="3443614165" sldId="273"/>
            <ac:spMk id="6" creationId="{559A84E3-6BDC-4D27-A108-B847F33AAD6F}"/>
          </ac:spMkLst>
        </pc:spChg>
        <pc:spChg chg="del">
          <ac:chgData name="William Schroedter" userId="c4d83f56d8748254" providerId="LiveId" clId="{4F3BE931-79FD-42E7-9451-C945156C913E}" dt="2017-09-30T13:45:08.771" v="4" actId="478"/>
          <ac:spMkLst>
            <pc:docMk/>
            <pc:sldMk cId="3443614165" sldId="273"/>
            <ac:spMk id="215042" creationId="{00000000-0000-0000-0000-000000000000}"/>
          </ac:spMkLst>
        </pc:spChg>
        <pc:spChg chg="del">
          <ac:chgData name="William Schroedter" userId="c4d83f56d8748254" providerId="LiveId" clId="{4F3BE931-79FD-42E7-9451-C945156C913E}" dt="2017-09-30T13:45:03.076" v="1" actId="478"/>
          <ac:spMkLst>
            <pc:docMk/>
            <pc:sldMk cId="3443614165" sldId="273"/>
            <ac:spMk id="215043" creationId="{00000000-0000-0000-0000-000000000000}"/>
          </ac:spMkLst>
        </pc:spChg>
        <pc:spChg chg="del">
          <ac:chgData name="William Schroedter" userId="c4d83f56d8748254" providerId="LiveId" clId="{4F3BE931-79FD-42E7-9451-C945156C913E}" dt="2017-09-30T13:45:04.612" v="2" actId="478"/>
          <ac:spMkLst>
            <pc:docMk/>
            <pc:sldMk cId="3443614165" sldId="273"/>
            <ac:spMk id="215044" creationId="{00000000-0000-0000-0000-000000000000}"/>
          </ac:spMkLst>
        </pc:spChg>
        <pc:picChg chg="mod">
          <ac:chgData name="William Schroedter" userId="c4d83f56d8748254" providerId="LiveId" clId="{4F3BE931-79FD-42E7-9451-C945156C913E}" dt="2017-09-30T13:45:15.622" v="7" actId="14100"/>
          <ac:picMkLst>
            <pc:docMk/>
            <pc:sldMk cId="3443614165" sldId="273"/>
            <ac:picMk id="8" creationId="{00000000-0000-0000-0000-000000000000}"/>
          </ac:picMkLst>
        </pc:picChg>
        <pc:picChg chg="mod">
          <ac:chgData name="William Schroedter" userId="c4d83f56d8748254" providerId="LiveId" clId="{4F3BE931-79FD-42E7-9451-C945156C913E}" dt="2017-09-30T13:45:21.906" v="9" actId="14100"/>
          <ac:picMkLst>
            <pc:docMk/>
            <pc:sldMk cId="3443614165" sldId="273"/>
            <ac:picMk id="9" creationId="{00000000-0000-0000-0000-000000000000}"/>
          </ac:picMkLst>
        </pc:picChg>
        <pc:cxnChg chg="mod">
          <ac:chgData name="William Schroedter" userId="c4d83f56d8748254" providerId="LiveId" clId="{4F3BE931-79FD-42E7-9451-C945156C913E}" dt="2017-09-30T13:45:33.197" v="12" actId="1076"/>
          <ac:cxnSpMkLst>
            <pc:docMk/>
            <pc:sldMk cId="3443614165" sldId="273"/>
            <ac:cxnSpMk id="3" creationId="{00000000-0000-0000-0000-000000000000}"/>
          </ac:cxnSpMkLst>
        </pc:cxnChg>
        <pc:cxnChg chg="mod">
          <ac:chgData name="William Schroedter" userId="c4d83f56d8748254" providerId="LiveId" clId="{4F3BE931-79FD-42E7-9451-C945156C913E}" dt="2017-09-30T13:45:31.042" v="11" actId="1076"/>
          <ac:cxnSpMkLst>
            <pc:docMk/>
            <pc:sldMk cId="3443614165" sldId="273"/>
            <ac:cxnSpMk id="10" creationId="{00000000-0000-0000-0000-000000000000}"/>
          </ac:cxnSpMkLst>
        </pc:cxnChg>
      </pc:sldChg>
      <pc:sldChg chg="addSp delSp modSp add">
        <pc:chgData name="William Schroedter" userId="c4d83f56d8748254" providerId="LiveId" clId="{4F3BE931-79FD-42E7-9451-C945156C913E}" dt="2017-09-30T13:50:43.688" v="23" actId="14100"/>
        <pc:sldMkLst>
          <pc:docMk/>
          <pc:sldMk cId="815949848" sldId="274"/>
        </pc:sldMkLst>
        <pc:spChg chg="del">
          <ac:chgData name="William Schroedter" userId="c4d83f56d8748254" providerId="LiveId" clId="{4F3BE931-79FD-42E7-9451-C945156C913E}" dt="2017-09-30T13:50:13.505" v="15" actId="478"/>
          <ac:spMkLst>
            <pc:docMk/>
            <pc:sldMk cId="815949848" sldId="274"/>
            <ac:spMk id="2" creationId="{D9BA025D-904D-4B5F-A7E8-4CD441D1BFB3}"/>
          </ac:spMkLst>
        </pc:spChg>
        <pc:spChg chg="del">
          <ac:chgData name="William Schroedter" userId="c4d83f56d8748254" providerId="LiveId" clId="{4F3BE931-79FD-42E7-9451-C945156C913E}" dt="2017-09-30T13:50:11.891" v="14" actId="478"/>
          <ac:spMkLst>
            <pc:docMk/>
            <pc:sldMk cId="815949848" sldId="274"/>
            <ac:spMk id="3" creationId="{69ED9126-21B6-4C7E-B777-DD367A228AB4}"/>
          </ac:spMkLst>
        </pc:spChg>
        <pc:picChg chg="add mod">
          <ac:chgData name="William Schroedter" userId="c4d83f56d8748254" providerId="LiveId" clId="{4F3BE931-79FD-42E7-9451-C945156C913E}" dt="2017-09-30T13:50:22.849" v="18" actId="1076"/>
          <ac:picMkLst>
            <pc:docMk/>
            <pc:sldMk cId="815949848" sldId="274"/>
            <ac:picMk id="4" creationId="{4C6A8B48-884E-4975-9306-5ABAD16EFB38}"/>
          </ac:picMkLst>
        </pc:picChg>
        <pc:picChg chg="add mod">
          <ac:chgData name="William Schroedter" userId="c4d83f56d8748254" providerId="LiveId" clId="{4F3BE931-79FD-42E7-9451-C945156C913E}" dt="2017-09-30T13:50:43.688" v="23" actId="14100"/>
          <ac:picMkLst>
            <pc:docMk/>
            <pc:sldMk cId="815949848" sldId="274"/>
            <ac:picMk id="5" creationId="{08B54548-1C16-4A17-80B6-1A74C3D4C2B5}"/>
          </ac:picMkLst>
        </pc:picChg>
      </pc:sldChg>
      <pc:sldChg chg="addSp delSp modSp add">
        <pc:chgData name="William Schroedter" userId="c4d83f56d8748254" providerId="LiveId" clId="{4F3BE931-79FD-42E7-9451-C945156C913E}" dt="2017-09-30T14:48:43.387" v="33"/>
        <pc:sldMkLst>
          <pc:docMk/>
          <pc:sldMk cId="3843732557" sldId="275"/>
        </pc:sldMkLst>
        <pc:spChg chg="del">
          <ac:chgData name="William Schroedter" userId="c4d83f56d8748254" providerId="LiveId" clId="{4F3BE931-79FD-42E7-9451-C945156C913E}" dt="2017-09-30T14:02:59.366" v="25"/>
          <ac:spMkLst>
            <pc:docMk/>
            <pc:sldMk cId="3843732557" sldId="275"/>
            <ac:spMk id="2" creationId="{4B984A17-166C-4439-8FBC-AC73DBC3F804}"/>
          </ac:spMkLst>
        </pc:spChg>
        <pc:spChg chg="del">
          <ac:chgData name="William Schroedter" userId="c4d83f56d8748254" providerId="LiveId" clId="{4F3BE931-79FD-42E7-9451-C945156C913E}" dt="2017-09-30T14:02:59.366" v="25"/>
          <ac:spMkLst>
            <pc:docMk/>
            <pc:sldMk cId="3843732557" sldId="275"/>
            <ac:spMk id="3" creationId="{CEA1B608-B256-4189-9EAE-5AD5A0C542BE}"/>
          </ac:spMkLst>
        </pc:spChg>
        <pc:picChg chg="add mod">
          <ac:chgData name="William Schroedter" userId="c4d83f56d8748254" providerId="LiveId" clId="{4F3BE931-79FD-42E7-9451-C945156C913E}" dt="2017-09-30T14:03:07.834" v="28" actId="14100"/>
          <ac:picMkLst>
            <pc:docMk/>
            <pc:sldMk cId="3843732557" sldId="275"/>
            <ac:picMk id="4" creationId="{7E17CECB-9E4C-4197-A5F3-3D69B3C7E134}"/>
          </ac:picMkLst>
        </pc:picChg>
        <pc:picChg chg="add del">
          <ac:chgData name="William Schroedter" userId="c4d83f56d8748254" providerId="LiveId" clId="{4F3BE931-79FD-42E7-9451-C945156C913E}" dt="2017-09-30T14:48:43.387" v="33"/>
          <ac:picMkLst>
            <pc:docMk/>
            <pc:sldMk cId="3843732557" sldId="275"/>
            <ac:picMk id="5" creationId="{7ECC78EB-8C65-472B-A544-B7C12C80183A}"/>
          </ac:picMkLst>
        </pc:picChg>
      </pc:sldChg>
      <pc:sldChg chg="addSp delSp modSp add">
        <pc:chgData name="William Schroedter" userId="c4d83f56d8748254" providerId="LiveId" clId="{4F3BE931-79FD-42E7-9451-C945156C913E}" dt="2017-09-30T14:49:41.419" v="52" actId="478"/>
        <pc:sldMkLst>
          <pc:docMk/>
          <pc:sldMk cId="4214966323" sldId="276"/>
        </pc:sldMkLst>
        <pc:spChg chg="add mod">
          <ac:chgData name="William Schroedter" userId="c4d83f56d8748254" providerId="LiveId" clId="{4F3BE931-79FD-42E7-9451-C945156C913E}" dt="2017-09-30T14:49:26.449" v="50" actId="403"/>
          <ac:spMkLst>
            <pc:docMk/>
            <pc:sldMk cId="4214966323" sldId="276"/>
            <ac:spMk id="3" creationId="{36C3B95D-0D3D-4ABD-BA3C-983C21A5CBB9}"/>
          </ac:spMkLst>
        </pc:spChg>
        <pc:picChg chg="add mod">
          <ac:chgData name="William Schroedter" userId="c4d83f56d8748254" providerId="LiveId" clId="{4F3BE931-79FD-42E7-9451-C945156C913E}" dt="2017-09-30T14:48:54.690" v="36" actId="14100"/>
          <ac:picMkLst>
            <pc:docMk/>
            <pc:sldMk cId="4214966323" sldId="276"/>
            <ac:picMk id="2" creationId="{AC8990BA-5A04-4C64-A41B-31831796FDE7}"/>
          </ac:picMkLst>
        </pc:picChg>
        <pc:picChg chg="add del">
          <ac:chgData name="William Schroedter" userId="c4d83f56d8748254" providerId="LiveId" clId="{4F3BE931-79FD-42E7-9451-C945156C913E}" dt="2017-09-30T14:49:41.419" v="52" actId="478"/>
          <ac:picMkLst>
            <pc:docMk/>
            <pc:sldMk cId="4214966323" sldId="276"/>
            <ac:picMk id="4" creationId="{A0D89C85-71DA-4471-B739-A28FF94415B2}"/>
          </ac:picMkLst>
        </pc:picChg>
      </pc:sldChg>
      <pc:sldChg chg="add">
        <pc:chgData name="William Schroedter" userId="c4d83f56d8748254" providerId="LiveId" clId="{4F3BE931-79FD-42E7-9451-C945156C913E}" dt="2017-09-30T14:48:30.518" v="31"/>
        <pc:sldMkLst>
          <pc:docMk/>
          <pc:sldMk cId="285858562" sldId="277"/>
        </pc:sldMkLst>
      </pc:sldChg>
      <pc:sldChg chg="add">
        <pc:chgData name="William Schroedter" userId="c4d83f56d8748254" providerId="LiveId" clId="{4F3BE931-79FD-42E7-9451-C945156C913E}" dt="2017-09-30T14:48:33.767" v="32"/>
        <pc:sldMkLst>
          <pc:docMk/>
          <pc:sldMk cId="3182529928" sldId="278"/>
        </pc:sldMkLst>
      </pc:sldChg>
      <pc:sldChg chg="modSp add">
        <pc:chgData name="William Schroedter" userId="c4d83f56d8748254" providerId="LiveId" clId="{4F3BE931-79FD-42E7-9451-C945156C913E}" dt="2017-09-30T14:49:59.651" v="57" actId="6549"/>
        <pc:sldMkLst>
          <pc:docMk/>
          <pc:sldMk cId="1240439789" sldId="279"/>
        </pc:sldMkLst>
        <pc:spChg chg="mod">
          <ac:chgData name="William Schroedter" userId="c4d83f56d8748254" providerId="LiveId" clId="{4F3BE931-79FD-42E7-9451-C945156C913E}" dt="2017-09-30T14:49:59.651" v="57" actId="6549"/>
          <ac:spMkLst>
            <pc:docMk/>
            <pc:sldMk cId="1240439789" sldId="279"/>
            <ac:spMk id="3" creationId="{36C3B95D-0D3D-4ABD-BA3C-983C21A5CBB9}"/>
          </ac:spMkLst>
        </pc:spChg>
      </pc:sldChg>
      <pc:sldChg chg="modSp add">
        <pc:chgData name="William Schroedter" userId="c4d83f56d8748254" providerId="LiveId" clId="{4F3BE931-79FD-42E7-9451-C945156C913E}" dt="2017-09-30T14:50:12.836" v="60" actId="20577"/>
        <pc:sldMkLst>
          <pc:docMk/>
          <pc:sldMk cId="245187577" sldId="280"/>
        </pc:sldMkLst>
        <pc:spChg chg="mod">
          <ac:chgData name="William Schroedter" userId="c4d83f56d8748254" providerId="LiveId" clId="{4F3BE931-79FD-42E7-9451-C945156C913E}" dt="2017-09-30T14:50:12.836" v="60" actId="20577"/>
          <ac:spMkLst>
            <pc:docMk/>
            <pc:sldMk cId="245187577" sldId="280"/>
            <ac:spMk id="3" creationId="{36C3B95D-0D3D-4ABD-BA3C-983C21A5CBB9}"/>
          </ac:spMkLst>
        </pc:spChg>
        <pc:picChg chg="mod">
          <ac:chgData name="William Schroedter" userId="c4d83f56d8748254" providerId="LiveId" clId="{4F3BE931-79FD-42E7-9451-C945156C913E}" dt="2017-09-30T14:50:07.312" v="58" actId="1076"/>
          <ac:picMkLst>
            <pc:docMk/>
            <pc:sldMk cId="245187577" sldId="280"/>
            <ac:picMk id="2" creationId="{AC8990BA-5A04-4C64-A41B-31831796FDE7}"/>
          </ac:picMkLst>
        </pc:picChg>
      </pc:sldChg>
    </pc:docChg>
  </pc:docChgLst>
  <pc:docChgLst>
    <pc:chgData name="William Schroedter" userId="c4d83f56d8748254" providerId="LiveId" clId="{DFD6CED9-B3AF-4363-8C69-B4990BCDBD61}"/>
    <pc:docChg chg="custSel addSld modSld">
      <pc:chgData name="William Schroedter" userId="c4d83f56d8748254" providerId="LiveId" clId="{DFD6CED9-B3AF-4363-8C69-B4990BCDBD61}" dt="2017-08-23T15:44:14.565" v="46" actId="14100"/>
      <pc:docMkLst>
        <pc:docMk/>
      </pc:docMkLst>
      <pc:sldChg chg="addSp modSp add">
        <pc:chgData name="William Schroedter" userId="c4d83f56d8748254" providerId="LiveId" clId="{DFD6CED9-B3AF-4363-8C69-B4990BCDBD61}" dt="2017-08-23T14:40:16.402" v="25" actId="1076"/>
        <pc:sldMkLst>
          <pc:docMk/>
          <pc:sldMk cId="1670957300" sldId="264"/>
        </pc:sldMkLst>
        <pc:spChg chg="add mod">
          <ac:chgData name="William Schroedter" userId="c4d83f56d8748254" providerId="LiveId" clId="{DFD6CED9-B3AF-4363-8C69-B4990BCDBD61}" dt="2017-08-23T14:40:16.402" v="25" actId="1076"/>
          <ac:spMkLst>
            <pc:docMk/>
            <pc:sldMk cId="1670957300" sldId="264"/>
            <ac:spMk id="3" creationId="{13A5CE12-24BD-495B-9CC6-2CF88CA0DCBC}"/>
          </ac:spMkLst>
        </pc:spChg>
        <pc:picChg chg="add mod">
          <ac:chgData name="William Schroedter" userId="c4d83f56d8748254" providerId="LiveId" clId="{DFD6CED9-B3AF-4363-8C69-B4990BCDBD61}" dt="2017-08-23T14:40:13.330" v="24" actId="14100"/>
          <ac:picMkLst>
            <pc:docMk/>
            <pc:sldMk cId="1670957300" sldId="264"/>
            <ac:picMk id="2" creationId="{EB467A99-A056-49A6-9B8B-006C0030010D}"/>
          </ac:picMkLst>
        </pc:picChg>
      </pc:sldChg>
      <pc:sldChg chg="addSp delSp modSp add">
        <pc:chgData name="William Schroedter" userId="c4d83f56d8748254" providerId="LiveId" clId="{DFD6CED9-B3AF-4363-8C69-B4990BCDBD61}" dt="2017-08-23T14:48:15.997" v="31" actId="478"/>
        <pc:sldMkLst>
          <pc:docMk/>
          <pc:sldMk cId="3715847757" sldId="265"/>
        </pc:sldMkLst>
        <pc:picChg chg="add mod">
          <ac:chgData name="William Schroedter" userId="c4d83f56d8748254" providerId="LiveId" clId="{DFD6CED9-B3AF-4363-8C69-B4990BCDBD61}" dt="2017-08-23T14:44:47.273" v="29" actId="14100"/>
          <ac:picMkLst>
            <pc:docMk/>
            <pc:sldMk cId="3715847757" sldId="265"/>
            <ac:picMk id="2" creationId="{4D6C2744-18BB-4951-8683-98882211C681}"/>
          </ac:picMkLst>
        </pc:picChg>
        <pc:picChg chg="add del">
          <ac:chgData name="William Schroedter" userId="c4d83f56d8748254" providerId="LiveId" clId="{DFD6CED9-B3AF-4363-8C69-B4990BCDBD61}" dt="2017-08-23T14:48:15.997" v="31" actId="478"/>
          <ac:picMkLst>
            <pc:docMk/>
            <pc:sldMk cId="3715847757" sldId="265"/>
            <ac:picMk id="3" creationId="{3E450C00-54DA-4720-8AD7-1D87A1C2BABF}"/>
          </ac:picMkLst>
        </pc:picChg>
      </pc:sldChg>
      <pc:sldChg chg="addSp modSp add">
        <pc:chgData name="William Schroedter" userId="c4d83f56d8748254" providerId="LiveId" clId="{DFD6CED9-B3AF-4363-8C69-B4990BCDBD61}" dt="2017-08-23T14:48:30.808" v="35" actId="14100"/>
        <pc:sldMkLst>
          <pc:docMk/>
          <pc:sldMk cId="4142061512" sldId="266"/>
        </pc:sldMkLst>
        <pc:picChg chg="add mod">
          <ac:chgData name="William Schroedter" userId="c4d83f56d8748254" providerId="LiveId" clId="{DFD6CED9-B3AF-4363-8C69-B4990BCDBD61}" dt="2017-08-23T14:48:30.808" v="35" actId="14100"/>
          <ac:picMkLst>
            <pc:docMk/>
            <pc:sldMk cId="4142061512" sldId="266"/>
            <ac:picMk id="2" creationId="{9C239BAC-0DF8-460A-BF45-E5C340AA6293}"/>
          </ac:picMkLst>
        </pc:picChg>
      </pc:sldChg>
      <pc:sldChg chg="addSp modSp add">
        <pc:chgData name="William Schroedter" userId="c4d83f56d8748254" providerId="LiveId" clId="{DFD6CED9-B3AF-4363-8C69-B4990BCDBD61}" dt="2017-08-23T15:41:33.851" v="42" actId="14100"/>
        <pc:sldMkLst>
          <pc:docMk/>
          <pc:sldMk cId="1554970177" sldId="267"/>
        </pc:sldMkLst>
        <pc:picChg chg="add mod modCrop">
          <ac:chgData name="William Schroedter" userId="c4d83f56d8748254" providerId="LiveId" clId="{DFD6CED9-B3AF-4363-8C69-B4990BCDBD61}" dt="2017-08-23T15:41:33.851" v="42" actId="14100"/>
          <ac:picMkLst>
            <pc:docMk/>
            <pc:sldMk cId="1554970177" sldId="267"/>
            <ac:picMk id="2" creationId="{9A60D6DE-6185-49C8-9BB0-F579B5CF1DC3}"/>
          </ac:picMkLst>
        </pc:picChg>
      </pc:sldChg>
      <pc:sldChg chg="addSp modSp add">
        <pc:chgData name="William Schroedter" userId="c4d83f56d8748254" providerId="LiveId" clId="{DFD6CED9-B3AF-4363-8C69-B4990BCDBD61}" dt="2017-08-23T15:44:14.565" v="46" actId="14100"/>
        <pc:sldMkLst>
          <pc:docMk/>
          <pc:sldMk cId="3491842432" sldId="268"/>
        </pc:sldMkLst>
        <pc:picChg chg="add mod">
          <ac:chgData name="William Schroedter" userId="c4d83f56d8748254" providerId="LiveId" clId="{DFD6CED9-B3AF-4363-8C69-B4990BCDBD61}" dt="2017-08-23T15:44:14.565" v="46" actId="14100"/>
          <ac:picMkLst>
            <pc:docMk/>
            <pc:sldMk cId="3491842432" sldId="268"/>
            <ac:picMk id="2" creationId="{CCE5B874-FA52-4F66-B16B-7416406C4971}"/>
          </ac:picMkLst>
        </pc:picChg>
      </pc:sldChg>
    </pc:docChg>
  </pc:docChgLst>
  <pc:docChgLst>
    <pc:chgData name="William Schroedter" userId="c4d83f56d8748254" providerId="LiveId" clId="{122EB84D-44F3-42A8-A77D-D804858F83C7}"/>
    <pc:docChg chg="undo custSel addSld modSld">
      <pc:chgData name="William Schroedter" userId="c4d83f56d8748254" providerId="LiveId" clId="{122EB84D-44F3-42A8-A77D-D804858F83C7}" dt="2017-09-28T18:11:43.174" v="168" actId="14100"/>
      <pc:docMkLst>
        <pc:docMk/>
      </pc:docMkLst>
      <pc:sldChg chg="addSp delSp modSp add">
        <pc:chgData name="William Schroedter" userId="c4d83f56d8748254" providerId="LiveId" clId="{122EB84D-44F3-42A8-A77D-D804858F83C7}" dt="2017-09-28T18:11:28.646" v="163" actId="478"/>
        <pc:sldMkLst>
          <pc:docMk/>
          <pc:sldMk cId="2274407291" sldId="269"/>
        </pc:sldMkLst>
        <pc:spChg chg="add del mod">
          <ac:chgData name="William Schroedter" userId="c4d83f56d8748254" providerId="LiveId" clId="{122EB84D-44F3-42A8-A77D-D804858F83C7}" dt="2017-09-28T17:26:58.598" v="156" actId="478"/>
          <ac:spMkLst>
            <pc:docMk/>
            <pc:sldMk cId="2274407291" sldId="269"/>
            <ac:spMk id="4" creationId="{F6CBC761-9D1A-4DB1-95E9-96B23E953F71}"/>
          </ac:spMkLst>
        </pc:spChg>
        <pc:spChg chg="add mod">
          <ac:chgData name="William Schroedter" userId="c4d83f56d8748254" providerId="LiveId" clId="{122EB84D-44F3-42A8-A77D-D804858F83C7}" dt="2017-09-28T17:27:07.117" v="158" actId="1076"/>
          <ac:spMkLst>
            <pc:docMk/>
            <pc:sldMk cId="2274407291" sldId="269"/>
            <ac:spMk id="5" creationId="{10D454AC-4B4D-4E10-8878-B38A3D63B646}"/>
          </ac:spMkLst>
        </pc:spChg>
        <pc:picChg chg="add del mod modCrop">
          <ac:chgData name="William Schroedter" userId="c4d83f56d8748254" providerId="LiveId" clId="{122EB84D-44F3-42A8-A77D-D804858F83C7}" dt="2017-09-28T17:26:15.008" v="126" actId="478"/>
          <ac:picMkLst>
            <pc:docMk/>
            <pc:sldMk cId="2274407291" sldId="269"/>
            <ac:picMk id="3" creationId="{99D188E0-555E-4919-870C-9D35A3D9BA74}"/>
          </ac:picMkLst>
        </pc:picChg>
        <pc:picChg chg="add del mod ord modCrop">
          <ac:chgData name="William Schroedter" userId="c4d83f56d8748254" providerId="LiveId" clId="{122EB84D-44F3-42A8-A77D-D804858F83C7}" dt="2017-09-28T17:26:55.906" v="155" actId="478"/>
          <ac:picMkLst>
            <pc:docMk/>
            <pc:sldMk cId="2274407291" sldId="269"/>
            <ac:picMk id="12" creationId="{01D88F14-2BA3-4AE6-85BA-3652AD2241C9}"/>
          </ac:picMkLst>
        </pc:picChg>
        <pc:picChg chg="add del mod">
          <ac:chgData name="William Schroedter" userId="c4d83f56d8748254" providerId="LiveId" clId="{122EB84D-44F3-42A8-A77D-D804858F83C7}" dt="2017-09-28T18:11:28.646" v="163" actId="478"/>
          <ac:picMkLst>
            <pc:docMk/>
            <pc:sldMk cId="2274407291" sldId="269"/>
            <ac:picMk id="13" creationId="{D6C4D1FC-C08B-434E-BBA9-DDF404AEC88F}"/>
          </ac:picMkLst>
        </pc:picChg>
        <pc:cxnChg chg="add mod">
          <ac:chgData name="William Schroedter" userId="c4d83f56d8748254" providerId="LiveId" clId="{122EB84D-44F3-42A8-A77D-D804858F83C7}" dt="2017-09-28T17:26:38.989" v="132" actId="1076"/>
          <ac:cxnSpMkLst>
            <pc:docMk/>
            <pc:sldMk cId="2274407291" sldId="269"/>
            <ac:cxnSpMk id="7" creationId="{258A1102-AE9E-494F-AADF-A0ED59A2F30D}"/>
          </ac:cxnSpMkLst>
        </pc:cxnChg>
        <pc:cxnChg chg="add del mod">
          <ac:chgData name="William Schroedter" userId="c4d83f56d8748254" providerId="LiveId" clId="{122EB84D-44F3-42A8-A77D-D804858F83C7}" dt="2017-09-28T17:27:09.141" v="159" actId="478"/>
          <ac:cxnSpMkLst>
            <pc:docMk/>
            <pc:sldMk cId="2274407291" sldId="269"/>
            <ac:cxnSpMk id="9" creationId="{1641216F-5E1F-49E4-84A3-F0CCC461ADC2}"/>
          </ac:cxnSpMkLst>
        </pc:cxnChg>
      </pc:sldChg>
      <pc:sldChg chg="delSp add">
        <pc:chgData name="William Schroedter" userId="c4d83f56d8748254" providerId="LiveId" clId="{122EB84D-44F3-42A8-A77D-D804858F83C7}" dt="2017-09-28T17:26:08.373" v="124" actId="478"/>
        <pc:sldMkLst>
          <pc:docMk/>
          <pc:sldMk cId="2666197184" sldId="270"/>
        </pc:sldMkLst>
        <pc:picChg chg="del">
          <ac:chgData name="William Schroedter" userId="c4d83f56d8748254" providerId="LiveId" clId="{122EB84D-44F3-42A8-A77D-D804858F83C7}" dt="2017-09-28T17:26:08.373" v="124" actId="478"/>
          <ac:picMkLst>
            <pc:docMk/>
            <pc:sldMk cId="2666197184" sldId="270"/>
            <ac:picMk id="12" creationId="{01D88F14-2BA3-4AE6-85BA-3652AD2241C9}"/>
          </ac:picMkLst>
        </pc:picChg>
      </pc:sldChg>
      <pc:sldChg chg="delSp modSp add">
        <pc:chgData name="William Schroedter" userId="c4d83f56d8748254" providerId="LiveId" clId="{122EB84D-44F3-42A8-A77D-D804858F83C7}" dt="2017-09-28T18:11:43.174" v="168" actId="14100"/>
        <pc:sldMkLst>
          <pc:docMk/>
          <pc:sldMk cId="3419332013" sldId="271"/>
        </pc:sldMkLst>
        <pc:picChg chg="del">
          <ac:chgData name="William Schroedter" userId="c4d83f56d8748254" providerId="LiveId" clId="{122EB84D-44F3-42A8-A77D-D804858F83C7}" dt="2017-09-28T18:11:30.843" v="164" actId="478"/>
          <ac:picMkLst>
            <pc:docMk/>
            <pc:sldMk cId="3419332013" sldId="271"/>
            <ac:picMk id="12" creationId="{01D88F14-2BA3-4AE6-85BA-3652AD2241C9}"/>
          </ac:picMkLst>
        </pc:picChg>
        <pc:picChg chg="mod">
          <ac:chgData name="William Schroedter" userId="c4d83f56d8748254" providerId="LiveId" clId="{122EB84D-44F3-42A8-A77D-D804858F83C7}" dt="2017-09-28T18:11:43.174" v="168" actId="14100"/>
          <ac:picMkLst>
            <pc:docMk/>
            <pc:sldMk cId="3419332013" sldId="271"/>
            <ac:picMk id="13" creationId="{D6C4D1FC-C08B-434E-BBA9-DDF404AEC88F}"/>
          </ac:picMkLst>
        </pc:picChg>
        <pc:cxnChg chg="del">
          <ac:chgData name="William Schroedter" userId="c4d83f56d8748254" providerId="LiveId" clId="{122EB84D-44F3-42A8-A77D-D804858F83C7}" dt="2017-09-28T18:11:32.143" v="165" actId="478"/>
          <ac:cxnSpMkLst>
            <pc:docMk/>
            <pc:sldMk cId="3419332013" sldId="271"/>
            <ac:cxnSpMk id="7" creationId="{258A1102-AE9E-494F-AADF-A0ED59A2F30D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1BCA27-2C26-4CA7-999F-EED2DAC65CB2}" type="datetimeFigureOut">
              <a:rPr lang="en-US" smtClean="0"/>
              <a:t>9/30/2017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FC2DB9-ADC8-4D8A-86AD-A0B32BBBDE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43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32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532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C7D8B49-D1DF-45DA-9106-2F2ED39357EB}" type="slidenum">
              <a:rPr lang="en-US" altLang="en-US" sz="1200">
                <a:latin typeface="Times New Roman" panose="02020603050405020304" pitchFamily="18" charset="0"/>
              </a:rPr>
              <a:pPr/>
              <a:t>18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219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F4AD0-AF21-45FC-A513-BA223413B4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74A18D-36DE-4EA8-98F0-2226DA34E8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B8F9CF-029E-4A4C-A4F6-AE65A448EC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3EA4-1EB8-449F-AA48-3B52C196D444}" type="datetimeFigureOut">
              <a:rPr lang="en-US" smtClean="0"/>
              <a:t>9/30/2017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9E3701-BA22-4127-8931-9CBBCED86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B8C76E-81C8-45BA-9CC9-26974A6F0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68570-B7BF-4DFB-8788-509E8781E9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452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77655-FE0C-43E3-BE31-34BA91FA6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D766B7-799C-4E0F-9EBB-CA5B4FB5C3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8300F5-877C-45E1-AE4C-C0AE8AC5D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3EA4-1EB8-449F-AA48-3B52C196D444}" type="datetimeFigureOut">
              <a:rPr lang="en-US" smtClean="0"/>
              <a:t>9/30/2017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24A6F4-12C2-4B42-AB3D-EBF21E476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AC4368-3ABF-4D24-9491-6B69E6253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68570-B7BF-4DFB-8788-509E8781E9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51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7C10F03-12C0-4897-B8E5-0BEA54BDA0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AEF748-63C0-4CD3-8343-7D6FD7CC31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714C4-BB5C-46D6-B3DA-E7BC2A4EE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3EA4-1EB8-449F-AA48-3B52C196D444}" type="datetimeFigureOut">
              <a:rPr lang="en-US" smtClean="0"/>
              <a:t>9/30/2017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AF33DF-384E-4827-A3AE-4887A862A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63CDED-D00F-4863-8ADA-0F4D995E4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68570-B7BF-4DFB-8788-509E8781E9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850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DCAF0-3F19-4A11-BD10-BB150A0FB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7A511-8B9C-454E-8A62-B7BA86E365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5ABDAA-6208-4D0E-B40D-0BCC0664A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3EA4-1EB8-449F-AA48-3B52C196D444}" type="datetimeFigureOut">
              <a:rPr lang="en-US" smtClean="0"/>
              <a:t>9/30/2017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519CFC-9556-4D10-A345-0E4962572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6D6908-546F-4916-A26C-C48017C8A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68570-B7BF-4DFB-8788-509E8781E9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079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E1C42-178A-43F3-81E8-6D51F6FB3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93C0FC-5418-41CD-95AC-8D8D206F60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5DC1B4-E51F-40AC-89F9-A1BF066DD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3EA4-1EB8-449F-AA48-3B52C196D444}" type="datetimeFigureOut">
              <a:rPr lang="en-US" smtClean="0"/>
              <a:t>9/30/2017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7CEF04-B413-4A0A-9D38-D16DB274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2973B7-C9AC-46C7-B643-636D0011C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68570-B7BF-4DFB-8788-509E8781E9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646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16045-8D3E-4865-9D31-7711CD25B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0AB14A-79B3-4FD2-9483-D4F1C7C065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1094EB-D3D4-406F-B9E7-1C829C916D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0B29F7-A96D-41A0-B0E9-3BD0A8B8C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3EA4-1EB8-449F-AA48-3B52C196D444}" type="datetimeFigureOut">
              <a:rPr lang="en-US" smtClean="0"/>
              <a:t>9/30/2017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CE35C2-2C09-4691-84FC-866833863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373231-8195-478F-BAAF-82166FE6A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68570-B7BF-4DFB-8788-509E8781E9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804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79284-80E3-4557-950E-BD73787EB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085E08-037D-4D60-9A8A-8F7AE36A03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CE5FF8-4D7F-4D1E-AB89-13F2D87145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7B9375-628A-4E1E-84A0-CBBA7AAED3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AF3F12-C910-4AC7-88C4-4A7E4F9E55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A350D9-74E6-4E45-B62F-826DBF488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3EA4-1EB8-449F-AA48-3B52C196D444}" type="datetimeFigureOut">
              <a:rPr lang="en-US" smtClean="0"/>
              <a:t>9/30/2017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96A2466-EDEE-46C6-B139-83E03E614D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411685-F41B-4203-AC2A-E00D140F9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68570-B7BF-4DFB-8788-509E8781E9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613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3ED2D7-575E-4B9F-91E0-5D9F13AAD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344030-D88C-4886-884C-3BBFA776C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3EA4-1EB8-449F-AA48-3B52C196D444}" type="datetimeFigureOut">
              <a:rPr lang="en-US" smtClean="0"/>
              <a:t>9/30/2017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D0EA25-BCCB-40C1-97BE-8A78E1F9B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6A08ED-95A7-4584-8FB2-B69B69A5E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68570-B7BF-4DFB-8788-509E8781E9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359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02ED2C-E603-44DE-B9DF-D3E6016DA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3EA4-1EB8-449F-AA48-3B52C196D444}" type="datetimeFigureOut">
              <a:rPr lang="en-US" smtClean="0"/>
              <a:t>9/30/2017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9D7F06-03C8-4AD3-80F3-F5C5CF012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509387-A3F5-4C09-9365-A5C5A5245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68570-B7BF-4DFB-8788-509E8781E9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16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34F79-8326-4319-9534-C6569B56B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61328-78E1-4CCD-883B-33B2B8F024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6FD88F-767A-4146-A829-384D7945D3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9D098A-5CEC-4F42-84AC-4ECDC4C0B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3EA4-1EB8-449F-AA48-3B52C196D444}" type="datetimeFigureOut">
              <a:rPr lang="en-US" smtClean="0"/>
              <a:t>9/30/2017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6E662F-519F-4F4B-AF3B-F248F4019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2EBE6F-135A-4204-8E10-6F5DA7BCD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68570-B7BF-4DFB-8788-509E8781E9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283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ACF820-784E-4055-8DAF-D86A74188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125951-06EB-41A7-8C36-94913945FD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4D8FEB-3FC7-4506-949F-14933934E0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4CA5B4-F5B0-4358-8DE9-96871AF92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3EA4-1EB8-449F-AA48-3B52C196D444}" type="datetimeFigureOut">
              <a:rPr lang="en-US" smtClean="0"/>
              <a:t>9/30/2017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CFF658-B4CE-4496-9B58-547E07FC7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0C7B77-8FCF-4E03-87FE-BF5700DC9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68570-B7BF-4DFB-8788-509E8781E9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738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38D350-F50A-485D-8202-20AB84BDE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CD7494-A993-4812-BF03-6CA6673606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199720-C555-4AA9-90EF-82D5797219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343EA4-1EB8-449F-AA48-3B52C196D444}" type="datetimeFigureOut">
              <a:rPr lang="en-US" smtClean="0"/>
              <a:t>9/30/2017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5919FB-232A-4354-8191-A603FC506E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C43627-D512-429C-98ED-E3F757F70A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68570-B7BF-4DFB-8788-509E8781E9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276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Bill\AppData\Local\Microsoft\Windows\INetCache\Content.Word\201707261019000061VAS.JPG">
            <a:extLst>
              <a:ext uri="{FF2B5EF4-FFF2-40B4-BE49-F238E27FC236}">
                <a16:creationId xmlns:a16="http://schemas.microsoft.com/office/drawing/2014/main" id="{0D8CC07B-00D0-4136-9F6C-E3258B289CDC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2" r="9689" b="12564"/>
          <a:stretch/>
        </p:blipFill>
        <p:spPr bwMode="auto">
          <a:xfrm>
            <a:off x="0" y="0"/>
            <a:ext cx="8407400" cy="59245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 descr="C:\Users\Bill\AppData\Local\Microsoft\Windows\INetCache\Content.Word\201707261019000061VAS.JPG">
            <a:extLst>
              <a:ext uri="{FF2B5EF4-FFF2-40B4-BE49-F238E27FC236}">
                <a16:creationId xmlns:a16="http://schemas.microsoft.com/office/drawing/2014/main" id="{9CBD27F1-A747-499D-8B99-5666A7AC4901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37" t="71103" r="9689" b="12871"/>
          <a:stretch/>
        </p:blipFill>
        <p:spPr bwMode="auto">
          <a:xfrm>
            <a:off x="4913630" y="4102100"/>
            <a:ext cx="3493770" cy="2159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CFB8520-1C0B-4140-88C9-4DD09CEB6D1F}"/>
              </a:ext>
            </a:extLst>
          </p:cNvPr>
          <p:cNvSpPr/>
          <p:nvPr/>
        </p:nvSpPr>
        <p:spPr>
          <a:xfrm>
            <a:off x="7264400" y="0"/>
            <a:ext cx="1143000" cy="33464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59DA94-626A-4795-9DB4-5A763DD94DC3}"/>
              </a:ext>
            </a:extLst>
          </p:cNvPr>
          <p:cNvSpPr/>
          <p:nvPr/>
        </p:nvSpPr>
        <p:spPr>
          <a:xfrm rot="16200000">
            <a:off x="1936750" y="3181350"/>
            <a:ext cx="1143000" cy="5016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1312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D6C2744-18BB-4951-8683-98882211C68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81600" cy="643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847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C239BAC-0DF8-460A-BF45-E5C340AA6293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0" r="12577" b="8550"/>
          <a:stretch/>
        </p:blipFill>
        <p:spPr bwMode="auto">
          <a:xfrm>
            <a:off x="0" y="0"/>
            <a:ext cx="8216900" cy="6121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420615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>
            <a:extLst>
              <a:ext uri="{FF2B5EF4-FFF2-40B4-BE49-F238E27FC236}">
                <a16:creationId xmlns:a16="http://schemas.microsoft.com/office/drawing/2014/main" id="{9A60D6DE-6185-49C8-9BB0-F579B5CF1DC3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9" t="9782"/>
          <a:stretch/>
        </p:blipFill>
        <p:spPr bwMode="auto">
          <a:xfrm>
            <a:off x="0" y="0"/>
            <a:ext cx="7886700" cy="6178550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15549701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CE5B874-FA52-4F66-B16B-7416406C497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5"/>
          <a:stretch>
            <a:fillRect/>
          </a:stretch>
        </p:blipFill>
        <p:spPr bwMode="auto">
          <a:xfrm>
            <a:off x="0" y="0"/>
            <a:ext cx="7861300" cy="6235700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34918424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D188E0-555E-4919-870C-9D35A3D9BA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5" t="20649" r="1319" b="17500"/>
          <a:stretch/>
        </p:blipFill>
        <p:spPr>
          <a:xfrm>
            <a:off x="6350" y="19050"/>
            <a:ext cx="10400938" cy="56832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6CBC761-9D1A-4DB1-95E9-96B23E953F71}"/>
              </a:ext>
            </a:extLst>
          </p:cNvPr>
          <p:cNvSpPr txBox="1"/>
          <p:nvPr/>
        </p:nvSpPr>
        <p:spPr>
          <a:xfrm>
            <a:off x="1314450" y="4940300"/>
            <a:ext cx="2667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POPLITEAL VEIN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D454AC-4B4D-4E10-8878-B38A3D63B646}"/>
              </a:ext>
            </a:extLst>
          </p:cNvPr>
          <p:cNvSpPr txBox="1"/>
          <p:nvPr/>
        </p:nvSpPr>
        <p:spPr>
          <a:xfrm>
            <a:off x="6038850" y="4940300"/>
            <a:ext cx="2851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With Compression 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58A1102-AE9E-494F-AADF-A0ED59A2F30D}"/>
              </a:ext>
            </a:extLst>
          </p:cNvPr>
          <p:cNvCxnSpPr>
            <a:cxnSpLocks/>
          </p:cNvCxnSpPr>
          <p:nvPr/>
        </p:nvCxnSpPr>
        <p:spPr>
          <a:xfrm flipH="1" flipV="1">
            <a:off x="1943100" y="3581400"/>
            <a:ext cx="190500" cy="1174750"/>
          </a:xfrm>
          <a:prstGeom prst="straightConnector1">
            <a:avLst/>
          </a:prstGeom>
          <a:ln w="28575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641216F-5E1F-49E4-84A3-F0CCC461ADC2}"/>
              </a:ext>
            </a:extLst>
          </p:cNvPr>
          <p:cNvCxnSpPr>
            <a:cxnSpLocks/>
          </p:cNvCxnSpPr>
          <p:nvPr/>
        </p:nvCxnSpPr>
        <p:spPr>
          <a:xfrm flipH="1" flipV="1">
            <a:off x="6559550" y="2994025"/>
            <a:ext cx="260350" cy="1762125"/>
          </a:xfrm>
          <a:prstGeom prst="straightConnector1">
            <a:avLst/>
          </a:prstGeom>
          <a:ln w="28575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61971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1D88F14-2BA3-4AE6-85BA-3652AD2241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" t="16340" r="15040" b="9827"/>
          <a:stretch/>
        </p:blipFill>
        <p:spPr>
          <a:xfrm>
            <a:off x="146050" y="88899"/>
            <a:ext cx="10115550" cy="662675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0D454AC-4B4D-4E10-8878-B38A3D63B646}"/>
              </a:ext>
            </a:extLst>
          </p:cNvPr>
          <p:cNvSpPr txBox="1"/>
          <p:nvPr/>
        </p:nvSpPr>
        <p:spPr>
          <a:xfrm>
            <a:off x="6927850" y="5886450"/>
            <a:ext cx="2851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With Compression 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58A1102-AE9E-494F-AADF-A0ED59A2F30D}"/>
              </a:ext>
            </a:extLst>
          </p:cNvPr>
          <p:cNvCxnSpPr>
            <a:cxnSpLocks/>
          </p:cNvCxnSpPr>
          <p:nvPr/>
        </p:nvCxnSpPr>
        <p:spPr>
          <a:xfrm flipH="1" flipV="1">
            <a:off x="2863850" y="4406900"/>
            <a:ext cx="190500" cy="1174750"/>
          </a:xfrm>
          <a:prstGeom prst="straightConnector1">
            <a:avLst/>
          </a:prstGeom>
          <a:ln w="28575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44072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0D454AC-4B4D-4E10-8878-B38A3D63B646}"/>
              </a:ext>
            </a:extLst>
          </p:cNvPr>
          <p:cNvSpPr txBox="1"/>
          <p:nvPr/>
        </p:nvSpPr>
        <p:spPr>
          <a:xfrm>
            <a:off x="6927850" y="5886450"/>
            <a:ext cx="2851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With Compression </a:t>
            </a:r>
          </a:p>
        </p:txBody>
      </p:sp>
      <p:pic>
        <p:nvPicPr>
          <p:cNvPr id="13" name="Picture 12" descr="Related image">
            <a:extLst>
              <a:ext uri="{FF2B5EF4-FFF2-40B4-BE49-F238E27FC236}">
                <a16:creationId xmlns:a16="http://schemas.microsoft.com/office/drawing/2014/main" id="{D6C4D1FC-C08B-434E-BBA9-DDF404AEC88F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3" t="20431"/>
          <a:stretch/>
        </p:blipFill>
        <p:spPr bwMode="auto">
          <a:xfrm>
            <a:off x="0" y="0"/>
            <a:ext cx="10153650" cy="6858000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34193320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D920F90-062C-4AD4-9A5B-35E26A7E7E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61" r="772"/>
          <a:stretch/>
        </p:blipFill>
        <p:spPr>
          <a:xfrm>
            <a:off x="0" y="0"/>
            <a:ext cx="10452100" cy="682373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AD3C0D6-7CEE-4D0E-9BCE-E5AD22F27355}"/>
              </a:ext>
            </a:extLst>
          </p:cNvPr>
          <p:cNvSpPr/>
          <p:nvPr/>
        </p:nvSpPr>
        <p:spPr>
          <a:xfrm>
            <a:off x="0" y="0"/>
            <a:ext cx="2012950" cy="19939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527B604-1164-4350-A75D-36C9F860C9FB}"/>
              </a:ext>
            </a:extLst>
          </p:cNvPr>
          <p:cNvSpPr/>
          <p:nvPr/>
        </p:nvSpPr>
        <p:spPr>
          <a:xfrm>
            <a:off x="8280400" y="133350"/>
            <a:ext cx="2012950" cy="19939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9776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smith%20047"/>
          <p:cNvPicPr>
            <a:picLocks noChangeAspect="1" noChangeArrowheads="1"/>
          </p:cNvPicPr>
          <p:nvPr/>
        </p:nvPicPr>
        <p:blipFill rotWithShape="1">
          <a:blip r:embed="rId3"/>
          <a:srcRect l="25000" t="21528" r="18750" b="21371"/>
          <a:stretch/>
        </p:blipFill>
        <p:spPr bwMode="auto">
          <a:xfrm>
            <a:off x="69952" y="0"/>
            <a:ext cx="4305198" cy="3319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smith%20039"/>
          <p:cNvPicPr>
            <a:picLocks noChangeAspect="1" noChangeArrowheads="1"/>
          </p:cNvPicPr>
          <p:nvPr/>
        </p:nvPicPr>
        <p:blipFill rotWithShape="1">
          <a:blip r:embed="rId4"/>
          <a:srcRect l="22857" t="18096" r="20000" b="28571"/>
          <a:stretch/>
        </p:blipFill>
        <p:spPr bwMode="auto">
          <a:xfrm>
            <a:off x="69952" y="3319698"/>
            <a:ext cx="4305198" cy="301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Straight Arrow Connector 2"/>
          <p:cNvCxnSpPr/>
          <p:nvPr/>
        </p:nvCxnSpPr>
        <p:spPr bwMode="auto">
          <a:xfrm flipH="1" flipV="1">
            <a:off x="2470026" y="2342085"/>
            <a:ext cx="765762" cy="725967"/>
          </a:xfrm>
          <a:prstGeom prst="straightConnector1">
            <a:avLst/>
          </a:prstGeom>
          <a:solidFill>
            <a:schemeClr val="accent1"/>
          </a:solidFill>
          <a:ln w="50800" cap="flat" cmpd="sng" algn="ctr">
            <a:solidFill>
              <a:srgbClr val="FFFF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0" name="Straight Arrow Connector 9"/>
          <p:cNvCxnSpPr/>
          <p:nvPr/>
        </p:nvCxnSpPr>
        <p:spPr bwMode="auto">
          <a:xfrm flipH="1" flipV="1">
            <a:off x="2852907" y="5548914"/>
            <a:ext cx="642269" cy="784421"/>
          </a:xfrm>
          <a:prstGeom prst="straightConnector1">
            <a:avLst/>
          </a:prstGeom>
          <a:solidFill>
            <a:schemeClr val="accent1"/>
          </a:solidFill>
          <a:ln w="50800" cap="flat" cmpd="sng" algn="ctr">
            <a:solidFill>
              <a:srgbClr val="FFFF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443614165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jwhit\AppData\Local\Microsoft\Windows\INetCache\Content.Word\overall gain needs adjust.jpg">
            <a:extLst>
              <a:ext uri="{FF2B5EF4-FFF2-40B4-BE49-F238E27FC236}">
                <a16:creationId xmlns:a16="http://schemas.microsoft.com/office/drawing/2014/main" id="{4C6A8B48-884E-4975-9306-5ABAD16EFB3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45660" cy="34293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jwhit\AppData\Local\Microsoft\Windows\INetCache\Content.Word\overall gain good.jpg">
            <a:extLst>
              <a:ext uri="{FF2B5EF4-FFF2-40B4-BE49-F238E27FC236}">
                <a16:creationId xmlns:a16="http://schemas.microsoft.com/office/drawing/2014/main" id="{08B54548-1C16-4A17-80B6-1A74C3D4C2B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11866"/>
            <a:ext cx="4645660" cy="30857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5949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Bill\AppData\Local\Microsoft\Windows\INetCache\Content.Word\IMAGE005.jpg">
            <a:extLst>
              <a:ext uri="{FF2B5EF4-FFF2-40B4-BE49-F238E27FC236}">
                <a16:creationId xmlns:a16="http://schemas.microsoft.com/office/drawing/2014/main" id="{4648A5E3-6EAF-42A3-A32E-E05447A45D3A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" t="12812" r="-1518" b="2361"/>
          <a:stretch/>
        </p:blipFill>
        <p:spPr bwMode="auto">
          <a:xfrm>
            <a:off x="0" y="0"/>
            <a:ext cx="97282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76CAA79-1AF5-44DA-B4E4-1BBD3D99DBFA}"/>
              </a:ext>
            </a:extLst>
          </p:cNvPr>
          <p:cNvSpPr/>
          <p:nvPr/>
        </p:nvSpPr>
        <p:spPr>
          <a:xfrm>
            <a:off x="0" y="0"/>
            <a:ext cx="2305050" cy="20764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E2E97F-3D4B-458C-A379-9C5FC1C4ABF3}"/>
              </a:ext>
            </a:extLst>
          </p:cNvPr>
          <p:cNvSpPr txBox="1"/>
          <p:nvPr/>
        </p:nvSpPr>
        <p:spPr>
          <a:xfrm>
            <a:off x="4908550" y="6064250"/>
            <a:ext cx="3613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PSV = 138 cm/sec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BD729A-00C5-4C7D-8A70-7D2D6E0E0DB5}"/>
              </a:ext>
            </a:extLst>
          </p:cNvPr>
          <p:cNvSpPr txBox="1"/>
          <p:nvPr/>
        </p:nvSpPr>
        <p:spPr>
          <a:xfrm>
            <a:off x="6864350" y="3060700"/>
            <a:ext cx="577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8731758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ge 62">
            <a:extLst>
              <a:ext uri="{FF2B5EF4-FFF2-40B4-BE49-F238E27FC236}">
                <a16:creationId xmlns:a16="http://schemas.microsoft.com/office/drawing/2014/main" id="{7E17CECB-9E4C-4197-A5F3-3D69B3C7E13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6" t="9059" r="5908" b="25368"/>
          <a:stretch>
            <a:fillRect/>
          </a:stretch>
        </p:blipFill>
        <p:spPr bwMode="auto">
          <a:xfrm>
            <a:off x="0" y="0"/>
            <a:ext cx="9728200" cy="4451350"/>
          </a:xfrm>
          <a:prstGeom prst="rect">
            <a:avLst/>
          </a:prstGeom>
          <a:noFill/>
          <a:ln w="38100" algn="in">
            <a:noFill/>
            <a:miter lim="800000"/>
            <a:headEnd/>
            <a:tailEnd/>
          </a:ln>
          <a:extLst/>
        </p:spPr>
      </p:pic>
    </p:spTree>
    <p:extLst>
      <p:ext uri="{BB962C8B-B14F-4D97-AF65-F5344CB8AC3E}">
        <p14:creationId xmlns:p14="http://schemas.microsoft.com/office/powerpoint/2010/main" val="38437325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-Stenosis">
            <a:extLst>
              <a:ext uri="{FF2B5EF4-FFF2-40B4-BE49-F238E27FC236}">
                <a16:creationId xmlns:a16="http://schemas.microsoft.com/office/drawing/2014/main" id="{AC8990BA-5A04-4C64-A41B-31831796FD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80"/>
            <a:ext cx="12127722" cy="4121070"/>
          </a:xfrm>
          <a:prstGeom prst="rect">
            <a:avLst/>
          </a:prstGeom>
          <a:noFill/>
          <a:ln w="571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6C3B95D-0D3D-4ABD-BA3C-983C21A5CBB9}"/>
              </a:ext>
            </a:extLst>
          </p:cNvPr>
          <p:cNvSpPr txBox="1"/>
          <p:nvPr/>
        </p:nvSpPr>
        <p:spPr>
          <a:xfrm>
            <a:off x="882650" y="1771650"/>
            <a:ext cx="565150" cy="83099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42149663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-Stenosis">
            <a:extLst>
              <a:ext uri="{FF2B5EF4-FFF2-40B4-BE49-F238E27FC236}">
                <a16:creationId xmlns:a16="http://schemas.microsoft.com/office/drawing/2014/main" id="{AC8990BA-5A04-4C64-A41B-31831796FD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80"/>
            <a:ext cx="12127722" cy="4121070"/>
          </a:xfrm>
          <a:prstGeom prst="rect">
            <a:avLst/>
          </a:prstGeom>
          <a:noFill/>
          <a:ln w="571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6C3B95D-0D3D-4ABD-BA3C-983C21A5CBB9}"/>
              </a:ext>
            </a:extLst>
          </p:cNvPr>
          <p:cNvSpPr txBox="1"/>
          <p:nvPr/>
        </p:nvSpPr>
        <p:spPr>
          <a:xfrm>
            <a:off x="5143500" y="1879600"/>
            <a:ext cx="565150" cy="83099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2404397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-Stenosis">
            <a:extLst>
              <a:ext uri="{FF2B5EF4-FFF2-40B4-BE49-F238E27FC236}">
                <a16:creationId xmlns:a16="http://schemas.microsoft.com/office/drawing/2014/main" id="{AC8990BA-5A04-4C64-A41B-31831796FD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8" y="50880"/>
            <a:ext cx="12127722" cy="4121070"/>
          </a:xfrm>
          <a:prstGeom prst="rect">
            <a:avLst/>
          </a:prstGeom>
          <a:noFill/>
          <a:ln w="571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6C3B95D-0D3D-4ABD-BA3C-983C21A5CBB9}"/>
              </a:ext>
            </a:extLst>
          </p:cNvPr>
          <p:cNvSpPr txBox="1"/>
          <p:nvPr/>
        </p:nvSpPr>
        <p:spPr>
          <a:xfrm>
            <a:off x="8813800" y="1879600"/>
            <a:ext cx="565150" cy="83099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451875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8585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2529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8A3159D-7E42-4E0D-AD02-344482A2FA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29" t="14584" r="17396"/>
          <a:stretch/>
        </p:blipFill>
        <p:spPr>
          <a:xfrm>
            <a:off x="0" y="-71518"/>
            <a:ext cx="6692900" cy="69295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5A90DF8-2702-4C67-A772-733C3C400F3C}"/>
              </a:ext>
            </a:extLst>
          </p:cNvPr>
          <p:cNvSpPr txBox="1"/>
          <p:nvPr/>
        </p:nvSpPr>
        <p:spPr>
          <a:xfrm>
            <a:off x="3416300" y="5473005"/>
            <a:ext cx="2901950" cy="138499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</a:rPr>
              <a:t>Dist</a:t>
            </a:r>
            <a:r>
              <a:rPr lang="en-US" sz="2800" b="1" dirty="0">
                <a:solidFill>
                  <a:schemeClr val="bg1"/>
                </a:solidFill>
              </a:rPr>
              <a:t> 1: 8.22 cm</a:t>
            </a:r>
          </a:p>
          <a:p>
            <a:r>
              <a:rPr lang="en-US" sz="2800" b="1" dirty="0" err="1">
                <a:solidFill>
                  <a:schemeClr val="bg1"/>
                </a:solidFill>
              </a:rPr>
              <a:t>Dist</a:t>
            </a:r>
            <a:r>
              <a:rPr lang="en-US" sz="2800" b="1" dirty="0">
                <a:solidFill>
                  <a:schemeClr val="bg1"/>
                </a:solidFill>
              </a:rPr>
              <a:t> 2: 9.88 cm</a:t>
            </a:r>
          </a:p>
          <a:p>
            <a:r>
              <a:rPr lang="en-US" sz="2800" b="1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38559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01CB1B4-1BAD-459C-86EA-28CB633C24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102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75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014">
            <a:extLst>
              <a:ext uri="{FF2B5EF4-FFF2-40B4-BE49-F238E27FC236}">
                <a16:creationId xmlns:a16="http://schemas.microsoft.com/office/drawing/2014/main" id="{C7A3F328-F32F-4CCA-8BB7-B9FB2E54E103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89" r="20262"/>
          <a:stretch/>
        </p:blipFill>
        <p:spPr bwMode="auto">
          <a:xfrm>
            <a:off x="0" y="0"/>
            <a:ext cx="5676900" cy="47053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 descr="I013">
            <a:extLst>
              <a:ext uri="{FF2B5EF4-FFF2-40B4-BE49-F238E27FC236}">
                <a16:creationId xmlns:a16="http://schemas.microsoft.com/office/drawing/2014/main" id="{A7D9E4EF-7BC7-4FDC-88E5-E3404910EB97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40" r="22169"/>
          <a:stretch/>
        </p:blipFill>
        <p:spPr bwMode="auto">
          <a:xfrm>
            <a:off x="5765800" y="0"/>
            <a:ext cx="6426200" cy="47053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097E3CD-7F97-46F4-A6A2-022B27201631}"/>
              </a:ext>
            </a:extLst>
          </p:cNvPr>
          <p:cNvSpPr txBox="1"/>
          <p:nvPr/>
        </p:nvSpPr>
        <p:spPr>
          <a:xfrm>
            <a:off x="120650" y="1651000"/>
            <a:ext cx="2971800" cy="5232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</a:rPr>
              <a:t>Rt</a:t>
            </a:r>
            <a:r>
              <a:rPr lang="en-US" sz="2800" dirty="0">
                <a:solidFill>
                  <a:schemeClr val="bg1"/>
                </a:solidFill>
              </a:rPr>
              <a:t> Subclavian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816621-E89F-4526-9B81-DDD78F504F24}"/>
              </a:ext>
            </a:extLst>
          </p:cNvPr>
          <p:cNvSpPr txBox="1"/>
          <p:nvPr/>
        </p:nvSpPr>
        <p:spPr>
          <a:xfrm>
            <a:off x="5797550" y="1424315"/>
            <a:ext cx="1917700" cy="5232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</a:rPr>
              <a:t>Rt</a:t>
            </a:r>
            <a:r>
              <a:rPr lang="en-US" sz="2800" dirty="0">
                <a:solidFill>
                  <a:schemeClr val="bg1"/>
                </a:solidFill>
              </a:rPr>
              <a:t> Vertebral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E027C2-D777-48BC-8E12-3D08F94B7A21}"/>
              </a:ext>
            </a:extLst>
          </p:cNvPr>
          <p:cNvSpPr txBox="1"/>
          <p:nvPr/>
        </p:nvSpPr>
        <p:spPr>
          <a:xfrm>
            <a:off x="120650" y="3512810"/>
            <a:ext cx="128905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168 cm/sec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C5B982-0574-4AD9-A8E6-69B395E15D97}"/>
              </a:ext>
            </a:extLst>
          </p:cNvPr>
          <p:cNvSpPr txBox="1"/>
          <p:nvPr/>
        </p:nvSpPr>
        <p:spPr>
          <a:xfrm>
            <a:off x="6207125" y="3512810"/>
            <a:ext cx="128905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36 cm/sec</a:t>
            </a:r>
          </a:p>
          <a:p>
            <a:r>
              <a:rPr lang="en-US" dirty="0">
                <a:solidFill>
                  <a:schemeClr val="bg1"/>
                </a:solidFill>
              </a:rPr>
              <a:t>11/cm/sec</a:t>
            </a:r>
          </a:p>
        </p:txBody>
      </p:sp>
    </p:spTree>
    <p:extLst>
      <p:ext uri="{BB962C8B-B14F-4D97-AF65-F5344CB8AC3E}">
        <p14:creationId xmlns:p14="http://schemas.microsoft.com/office/powerpoint/2010/main" val="14424864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72834B75-58EA-489C-9B25-BCCCB49552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680" y="3867150"/>
            <a:ext cx="3449320" cy="25273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Calculations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Diameter Reduction = (1- d/D) x 100</a:t>
            </a:r>
            <a:endParaRPr lang="en-US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1600" b="1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7.2 mm,  d</a:t>
            </a:r>
            <a:r>
              <a:rPr lang="en-US" sz="1600" b="1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1.8mm</a:t>
            </a:r>
            <a:endParaRPr lang="en-US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[ 1 - (1.8</a:t>
            </a:r>
            <a:r>
              <a:rPr lang="en-US" sz="1600" b="1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 7.2) ]  x 100  = </a:t>
            </a:r>
            <a:endParaRPr lang="en-US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[ 1 - (0.25) ]  x 100  = </a:t>
            </a:r>
            <a:endParaRPr lang="en-US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0.75  x 100 = 75% diameter reduction</a:t>
            </a:r>
            <a:endParaRPr lang="en-US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3" name="Picture 2" descr="Angio_DR1">
            <a:extLst>
              <a:ext uri="{FF2B5EF4-FFF2-40B4-BE49-F238E27FC236}">
                <a16:creationId xmlns:a16="http://schemas.microsoft.com/office/drawing/2014/main" id="{39D849F9-4B32-4DDE-AACE-886B58D69DA4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68" t="-243" r="56159" b="17631"/>
          <a:stretch/>
        </p:blipFill>
        <p:spPr bwMode="auto">
          <a:xfrm>
            <a:off x="438150" y="70802"/>
            <a:ext cx="2571750" cy="3707448"/>
          </a:xfrm>
          <a:prstGeom prst="rect">
            <a:avLst/>
          </a:prstGeom>
          <a:noFill/>
          <a:ln w="38100" algn="in">
            <a:noFill/>
            <a:miter lim="800000"/>
            <a:headEnd/>
            <a:tailEnd/>
          </a:ln>
          <a:extLst/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AACB8DF-CF02-485E-A620-E9D5E9FEC689}"/>
              </a:ext>
            </a:extLst>
          </p:cNvPr>
          <p:cNvSpPr/>
          <p:nvPr/>
        </p:nvSpPr>
        <p:spPr>
          <a:xfrm>
            <a:off x="1524000" y="-18098"/>
            <a:ext cx="469900" cy="303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A02EB7-2569-438E-96BF-F02A9245B3BE}"/>
              </a:ext>
            </a:extLst>
          </p:cNvPr>
          <p:cNvSpPr/>
          <p:nvPr/>
        </p:nvSpPr>
        <p:spPr>
          <a:xfrm>
            <a:off x="1603375" y="1557178"/>
            <a:ext cx="193675" cy="367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422B268B-2BE0-480E-9D59-9B47D353EF5A}"/>
              </a:ext>
            </a:extLst>
          </p:cNvPr>
          <p:cNvCxnSpPr>
            <a:cxnSpLocks/>
          </p:cNvCxnSpPr>
          <p:nvPr/>
        </p:nvCxnSpPr>
        <p:spPr>
          <a:xfrm>
            <a:off x="1524000" y="215900"/>
            <a:ext cx="457200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0FFD4F0-5C5D-4640-8CD7-B3F4B4CBAEAA}"/>
              </a:ext>
            </a:extLst>
          </p:cNvPr>
          <p:cNvCxnSpPr>
            <a:cxnSpLocks/>
          </p:cNvCxnSpPr>
          <p:nvPr/>
        </p:nvCxnSpPr>
        <p:spPr>
          <a:xfrm>
            <a:off x="1603375" y="1657350"/>
            <a:ext cx="244475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8283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Bill\AppData\Local\Microsoft\Windows\INetCache\Content.Word\ica.jpg">
            <a:extLst>
              <a:ext uri="{FF2B5EF4-FFF2-40B4-BE49-F238E27FC236}">
                <a16:creationId xmlns:a16="http://schemas.microsoft.com/office/drawing/2014/main" id="{1724DB66-3BAC-42EA-8BCC-A1764D0B22E2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91"/>
          <a:stretch/>
        </p:blipFill>
        <p:spPr bwMode="auto">
          <a:xfrm>
            <a:off x="0" y="0"/>
            <a:ext cx="8293100" cy="59118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13453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A9850C5-30E8-4DD2-B10C-BBB478F58CD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737850" cy="603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65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 result">
            <a:extLst>
              <a:ext uri="{FF2B5EF4-FFF2-40B4-BE49-F238E27FC236}">
                <a16:creationId xmlns:a16="http://schemas.microsoft.com/office/drawing/2014/main" id="{EB467A99-A056-49A6-9B8B-006C0030010D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4" t="10748" r="6142" b="12469"/>
          <a:stretch/>
        </p:blipFill>
        <p:spPr bwMode="auto">
          <a:xfrm>
            <a:off x="0" y="0"/>
            <a:ext cx="8159750" cy="52197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3A5CE12-24BD-495B-9CC6-2CF88CA0DCBC}"/>
              </a:ext>
            </a:extLst>
          </p:cNvPr>
          <p:cNvSpPr txBox="1"/>
          <p:nvPr/>
        </p:nvSpPr>
        <p:spPr>
          <a:xfrm>
            <a:off x="6369050" y="457835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Distal ICA </a:t>
            </a:r>
          </a:p>
        </p:txBody>
      </p:sp>
    </p:spTree>
    <p:extLst>
      <p:ext uri="{BB962C8B-B14F-4D97-AF65-F5344CB8AC3E}">
        <p14:creationId xmlns:p14="http://schemas.microsoft.com/office/powerpoint/2010/main" val="16709573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804</TotalTime>
  <Words>99</Words>
  <Application>Microsoft Office PowerPoint</Application>
  <PresentationFormat>Widescreen</PresentationFormat>
  <Paragraphs>26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William Schroedter</dc:creator>
  <cp:lastModifiedBy>William Schroedter</cp:lastModifiedBy>
  <cp:revision>14</cp:revision>
  <dcterms:created xsi:type="dcterms:W3CDTF">2017-07-28T17:25:13Z</dcterms:created>
  <dcterms:modified xsi:type="dcterms:W3CDTF">2017-09-30T15:14:10Z</dcterms:modified>
</cp:coreProperties>
</file>